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7" autoAdjust="0"/>
    <p:restoredTop sz="94660"/>
  </p:normalViewPr>
  <p:slideViewPr>
    <p:cSldViewPr>
      <p:cViewPr varScale="1">
        <p:scale>
          <a:sx n="67" d="100"/>
          <a:sy n="67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EC4B2-CB54-436C-B0AB-E596E17B1DB4}" type="datetimeFigureOut">
              <a:rPr lang="en-US" smtClean="0"/>
              <a:t>10/27/2011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A20B35-9DFC-4432-8F07-8353112DE67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A20B35-9DFC-4432-8F07-8353112DE672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Rounded Rectangle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Rounded Rectangle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0CD71A3-5C09-4216-89BF-B3D816459F3E}" type="datetimeFigureOut">
              <a:rPr lang="en-US" smtClean="0"/>
              <a:pPr/>
              <a:t>10/27/2011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F4153BA-DB78-4668-9E35-A71E2889694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 contrast="-70000"/>
          </a:blip>
          <a:srcRect/>
          <a:stretch>
            <a:fillRect/>
          </a:stretch>
        </p:blipFill>
        <p:spPr bwMode="auto">
          <a:xfrm>
            <a:off x="0" y="0"/>
            <a:ext cx="9246909" cy="692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Algerian" pitchFamily="82" charset="0"/>
              </a:rPr>
              <a:t>Created By:</a:t>
            </a:r>
          </a:p>
          <a:p>
            <a:r>
              <a:rPr lang="en-US" dirty="0" smtClean="0">
                <a:solidFill>
                  <a:schemeClr val="tx1"/>
                </a:solidFill>
                <a:latin typeface="Algerian" pitchFamily="82" charset="0"/>
              </a:rPr>
              <a:t>Dan Sebzda, Karissa Rivera, Brooke Torjman!</a:t>
            </a:r>
            <a:endParaRPr lang="en-US" dirty="0">
              <a:solidFill>
                <a:schemeClr val="tx1"/>
              </a:solidFill>
              <a:latin typeface="Algerian" pitchFamily="82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7526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latin typeface="Algerian" pitchFamily="82" charset="0"/>
              </a:rPr>
              <a:t>Dessert</a:t>
            </a:r>
            <a:endParaRPr lang="en-US" sz="7200" dirty="0">
              <a:latin typeface="Algerian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0" y="0"/>
            <a:ext cx="95097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Algerian" pitchFamily="82" charset="0"/>
                <a:ea typeface="Arial Unicode MS" pitchFamily="34" charset="-128"/>
                <a:cs typeface="Arial Unicode MS" pitchFamily="34" charset="-128"/>
              </a:rPr>
              <a:t>Where in the world?</a:t>
            </a:r>
            <a:endParaRPr lang="en-US" dirty="0">
              <a:latin typeface="Algerian" pitchFamily="82" charset="0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4" name="Content Placeholder 3" descr="Sunbelt_Map_550x366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1524000" y="1524000"/>
            <a:ext cx="7085195" cy="4714875"/>
          </a:xfrm>
        </p:spPr>
      </p:pic>
      <p:cxnSp>
        <p:nvCxnSpPr>
          <p:cNvPr id="6" name="Straight Arrow Connector 5"/>
          <p:cNvCxnSpPr/>
          <p:nvPr/>
        </p:nvCxnSpPr>
        <p:spPr>
          <a:xfrm>
            <a:off x="1447800" y="2819400"/>
            <a:ext cx="1066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rot="10800000">
            <a:off x="3810000" y="4267200"/>
            <a:ext cx="4572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4114800" y="3352800"/>
            <a:ext cx="609600" cy="228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rot="10800000">
            <a:off x="5791200" y="3505200"/>
            <a:ext cx="7620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rot="16200000" flipV="1">
            <a:off x="5067300" y="4686300"/>
            <a:ext cx="5334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rot="10800000">
            <a:off x="7924800" y="4800600"/>
            <a:ext cx="533400" cy="457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2743200" y="4648200"/>
            <a:ext cx="6858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lum bright="40000" contrast="-7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Geologic Features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latin typeface="Eras Medium ITC" pitchFamily="34" charset="0"/>
              </a:rPr>
              <a:t>Flash Floods-Sudden and not long lasting</a:t>
            </a:r>
          </a:p>
          <a:p>
            <a:r>
              <a:rPr lang="en-US" sz="2000" dirty="0" smtClean="0">
                <a:latin typeface="Eras Medium ITC" pitchFamily="34" charset="0"/>
              </a:rPr>
              <a:t>Sand-Bits of gravel </a:t>
            </a:r>
          </a:p>
          <a:p>
            <a:r>
              <a:rPr lang="en-US" sz="2000" dirty="0" err="1" smtClean="0">
                <a:latin typeface="Eras Medium ITC" pitchFamily="34" charset="0"/>
              </a:rPr>
              <a:t>Ventifacts</a:t>
            </a:r>
            <a:r>
              <a:rPr lang="en-US" sz="2000" dirty="0" smtClean="0">
                <a:latin typeface="Eras Medium ITC" pitchFamily="34" charset="0"/>
              </a:rPr>
              <a:t>-Rocks with a flat surface</a:t>
            </a:r>
          </a:p>
          <a:p>
            <a:r>
              <a:rPr lang="en-US" sz="2000" dirty="0" err="1" smtClean="0">
                <a:latin typeface="Eras Medium ITC" pitchFamily="34" charset="0"/>
              </a:rPr>
              <a:t>Bajada</a:t>
            </a:r>
            <a:r>
              <a:rPr lang="en-US" sz="2000" dirty="0" smtClean="0">
                <a:latin typeface="Eras Medium ITC" pitchFamily="34" charset="0"/>
              </a:rPr>
              <a:t>-Sloping surface at the base of a mountain</a:t>
            </a:r>
          </a:p>
          <a:p>
            <a:r>
              <a:rPr lang="en-US" sz="2000" dirty="0" smtClean="0">
                <a:latin typeface="Eras Medium ITC" pitchFamily="34" charset="0"/>
              </a:rPr>
              <a:t>Hoodoo-Bizarre-shaped column caused by erosion</a:t>
            </a:r>
          </a:p>
          <a:p>
            <a:endParaRPr lang="en-US" sz="2000" dirty="0" smtClean="0">
              <a:latin typeface="Eras Medium ITC" pitchFamily="34" charset="0"/>
            </a:endParaRPr>
          </a:p>
          <a:p>
            <a:endParaRPr lang="en-US" sz="2000" dirty="0" smtClean="0">
              <a:latin typeface="Eras Medium ITC" pitchFamily="34" charset="0"/>
            </a:endParaRPr>
          </a:p>
          <a:p>
            <a:endParaRPr lang="en-US" sz="2000" dirty="0" smtClean="0">
              <a:latin typeface="Eras Medium ITC" pitchFamily="34" charset="0"/>
            </a:endParaRPr>
          </a:p>
          <a:p>
            <a:endParaRPr lang="en-US" sz="2000" dirty="0" smtClean="0">
              <a:latin typeface="Eras Medium ITC" pitchFamily="34" charset="0"/>
            </a:endParaRPr>
          </a:p>
          <a:p>
            <a:r>
              <a:rPr lang="en-US" sz="2000" dirty="0" smtClean="0">
                <a:latin typeface="Eras Medium ITC" pitchFamily="34" charset="0"/>
              </a:rPr>
              <a:t>Butte-Narrow, flat-topped hill of rock</a:t>
            </a:r>
          </a:p>
          <a:p>
            <a:r>
              <a:rPr lang="en-US" sz="2000" dirty="0" smtClean="0">
                <a:latin typeface="Eras Medium ITC" pitchFamily="34" charset="0"/>
              </a:rPr>
              <a:t>Dunes-Mounds sand and grains shaped by wind</a:t>
            </a:r>
          </a:p>
          <a:p>
            <a:endParaRPr lang="en-US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13317">
            <a:off x="6420424" y="3728523"/>
            <a:ext cx="2288288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6684">
            <a:off x="1600200" y="3352800"/>
            <a:ext cx="1828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lum bright="40000" contrast="-70000"/>
          </a:blip>
          <a:srcRect/>
          <a:stretch>
            <a:fillRect/>
          </a:stretch>
        </p:blipFill>
        <p:spPr bwMode="auto">
          <a:xfrm>
            <a:off x="-228600" y="-171450"/>
            <a:ext cx="93726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latin typeface="Algerian" pitchFamily="82" charset="0"/>
              </a:rPr>
              <a:t>Temperature and Precipitation 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533400" y="1447800"/>
            <a:ext cx="7162800" cy="2971800"/>
          </a:xfrm>
        </p:spPr>
        <p:txBody>
          <a:bodyPr/>
          <a:lstStyle/>
          <a:p>
            <a:r>
              <a:rPr lang="en-US" dirty="0" smtClean="0">
                <a:latin typeface="Eras Medium ITC" pitchFamily="34" charset="0"/>
              </a:rPr>
              <a:t>Temperatures rage from 100 to 40 degrees</a:t>
            </a:r>
          </a:p>
          <a:p>
            <a:r>
              <a:rPr lang="en-US" dirty="0" smtClean="0">
                <a:latin typeface="Eras Medium ITC" pitchFamily="34" charset="0"/>
              </a:rPr>
              <a:t>Precipitation: less than 10 inches a year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-1" y="0"/>
            <a:ext cx="914971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lgerian" pitchFamily="82" charset="0"/>
              </a:rPr>
              <a:t>Adaptations </a:t>
            </a:r>
            <a:endParaRPr lang="en-US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latin typeface="Eras Medium ITC" pitchFamily="34" charset="0"/>
              </a:rPr>
              <a:t>Nocturnal sleeping during the hot day </a:t>
            </a:r>
          </a:p>
          <a:p>
            <a:r>
              <a:rPr lang="en-US" dirty="0" smtClean="0">
                <a:solidFill>
                  <a:schemeClr val="bg1"/>
                </a:solidFill>
                <a:latin typeface="Eras Medium ITC" pitchFamily="34" charset="0"/>
              </a:rPr>
              <a:t>Only come out at night to hunt</a:t>
            </a:r>
          </a:p>
          <a:p>
            <a:r>
              <a:rPr lang="en-US" dirty="0" smtClean="0">
                <a:solidFill>
                  <a:schemeClr val="bg1"/>
                </a:solidFill>
                <a:latin typeface="Eras Medium ITC" pitchFamily="34" charset="0"/>
              </a:rPr>
              <a:t>Mainly never drink</a:t>
            </a:r>
          </a:p>
          <a:p>
            <a:r>
              <a:rPr lang="en-US" dirty="0" smtClean="0">
                <a:solidFill>
                  <a:schemeClr val="bg1"/>
                </a:solidFill>
                <a:latin typeface="Eras Medium ITC" pitchFamily="34" charset="0"/>
              </a:rPr>
              <a:t>Get their water from the seeds and plants</a:t>
            </a:r>
          </a:p>
          <a:p>
            <a:r>
              <a:rPr lang="en-US" dirty="0" smtClean="0">
                <a:solidFill>
                  <a:schemeClr val="bg1"/>
                </a:solidFill>
                <a:latin typeface="Eras Medium ITC" pitchFamily="34" charset="0"/>
              </a:rPr>
              <a:t>Rarely spend any time above ground to avoid attack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  <a:latin typeface="Algerian" pitchFamily="82" charset="0"/>
              </a:rPr>
              <a:t>Human Impact</a:t>
            </a:r>
            <a:endParaRPr lang="en-US" dirty="0">
              <a:solidFill>
                <a:schemeClr val="bg1"/>
              </a:solidFill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838200" y="1447800"/>
            <a:ext cx="7772400" cy="4572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  <a:latin typeface="Eras Medium ITC" pitchFamily="34" charset="0"/>
              </a:rPr>
              <a:t>Destruction of dessert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  <a:latin typeface="Eras Medium ITC" pitchFamily="34" charset="0"/>
              </a:rPr>
              <a:t>Development 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  <a:latin typeface="Eras Medium ITC" pitchFamily="34" charset="0"/>
              </a:rPr>
              <a:t>Collection of animals and plants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  <a:latin typeface="Eras Medium ITC" pitchFamily="34" charset="0"/>
              </a:rPr>
              <a:t>Mining/ranching</a:t>
            </a:r>
          </a:p>
          <a:p>
            <a:pPr lvl="1"/>
            <a:r>
              <a:rPr lang="en-US" sz="3200" dirty="0" smtClean="0">
                <a:solidFill>
                  <a:schemeClr val="bg1"/>
                </a:solidFill>
                <a:latin typeface="Eras Medium ITC" pitchFamily="34" charset="0"/>
              </a:rPr>
              <a:t>Hunting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-12290" y="0"/>
            <a:ext cx="91562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Commercial Value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Eras Medium ITC" pitchFamily="34" charset="0"/>
              </a:rPr>
              <a:t>Houses</a:t>
            </a:r>
            <a:endParaRPr lang="en-US" dirty="0">
              <a:latin typeface="Eras Medium ITC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52</TotalTime>
  <Words>129</Words>
  <Application>Microsoft Office PowerPoint</Application>
  <PresentationFormat>On-screen Show (4:3)</PresentationFormat>
  <Paragraphs>34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Equity</vt:lpstr>
      <vt:lpstr>Dessert</vt:lpstr>
      <vt:lpstr>Where in the world?</vt:lpstr>
      <vt:lpstr>Geologic Features</vt:lpstr>
      <vt:lpstr>Temperature and Precipitation </vt:lpstr>
      <vt:lpstr>Adaptations </vt:lpstr>
      <vt:lpstr>Human Impact</vt:lpstr>
      <vt:lpstr>Commercial Value</vt:lpstr>
    </vt:vector>
  </TitlesOfParts>
  <Company>Centennial School District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Dessert</dc:title>
  <dc:creator>wtstudent1</dc:creator>
  <cp:lastModifiedBy>wtstudent1</cp:lastModifiedBy>
  <cp:revision>15</cp:revision>
  <dcterms:created xsi:type="dcterms:W3CDTF">2011-10-25T13:25:48Z</dcterms:created>
  <dcterms:modified xsi:type="dcterms:W3CDTF">2011-10-27T13:02:47Z</dcterms:modified>
</cp:coreProperties>
</file>